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faith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0" y="4180953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This is your planets faith.</a:t>
            </a:r>
          </a:p>
          <a:p>
            <a:r>
              <a:rPr lang="en-GB" dirty="0" smtClean="0">
                <a:latin typeface="DS-Digital" pitchFamily="2" charset="0"/>
              </a:rPr>
              <a:t>It will grow every minute along with population</a:t>
            </a: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3" name="Straight Arrow Connector 2"/>
          <p:cNvCxnSpPr>
            <a:endCxn id="12" idx="1"/>
          </p:cNvCxnSpPr>
          <p:nvPr/>
        </p:nvCxnSpPr>
        <p:spPr>
          <a:xfrm>
            <a:off x="4876800" y="4876800"/>
            <a:ext cx="980792" cy="6073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faith generation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234728" y="4224349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DS-Digital" pitchFamily="2" charset="0"/>
              </a:rPr>
              <a:t>Increase </a:t>
            </a:r>
            <a:r>
              <a:rPr lang="en-GB" dirty="0" smtClean="0">
                <a:latin typeface="DS-Digital" pitchFamily="2" charset="0"/>
              </a:rPr>
              <a:t>faith growth </a:t>
            </a:r>
            <a:r>
              <a:rPr lang="en-GB" dirty="0">
                <a:latin typeface="DS-Digital" pitchFamily="2" charset="0"/>
              </a:rPr>
              <a:t>by balancing wealth and population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2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uses another asteroid to show population effects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1" y="519499"/>
            <a:ext cx="32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Try another asteroid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48198" y="154973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4635870" y="1537402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648198" y="1778332"/>
            <a:ext cx="0" cy="1193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all asteroid effects on statistics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03479" y="4038600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Wealth is increased by asteroids but population is lost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check asteroids in advance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25603" y="356791"/>
            <a:ext cx="2571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Tap an asteroid to see what effects it will have if it hits the planet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47903" y="143252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5835575" y="1420192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C:\Users\Michael\Documents\GitHub\level-6-l6-group-3\Artwork\UI\Asteroid UI\Asteroid_UI_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05" y="353022"/>
            <a:ext cx="2159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close that screen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867105" y="2512022"/>
            <a:ext cx="257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Tap anywhere away from the box to close it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47903" y="143252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46120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close that screen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14810" y="1059255"/>
            <a:ext cx="2571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Upcoming asteroids appear here</a:t>
            </a:r>
          </a:p>
          <a:p>
            <a:r>
              <a:rPr lang="en-GB" dirty="0" smtClean="0">
                <a:latin typeface="DS-Digital" pitchFamily="2" charset="0"/>
              </a:rPr>
              <a:t>Tap them to see what they contain and when they will arrive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28931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6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Explain the core player action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35468" y="1384767"/>
            <a:ext cx="3333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Decide which asteroids to use and which to leave to balance you wealth and population to generate faith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0435" y="76008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89878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Show players how to use the store</a:t>
            </a:r>
            <a:endParaRPr lang="en-GB" dirty="0"/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0435" y="76008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42208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C:\Users\Michael\Documents\GitHub\level-6-l6-group-3\Artwork\UI\Buttons and Icons\Store butt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592" y="152400"/>
            <a:ext cx="763647" cy="7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4056" y="1419999"/>
            <a:ext cx="287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Use your faith to purchase items from the store and customise your planet!</a:t>
            </a:r>
          </a:p>
          <a:p>
            <a:r>
              <a:rPr lang="en-GB" dirty="0" smtClean="0">
                <a:latin typeface="DS-Digital" pitchFamily="2" charset="0"/>
              </a:rPr>
              <a:t>Tap the icon to see</a:t>
            </a:r>
            <a:endParaRPr lang="en-GB" dirty="0">
              <a:latin typeface="DS-Digital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62600" y="898587"/>
            <a:ext cx="381000" cy="625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4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aasaaaaaa.png"/>
          <p:cNvPicPr>
            <a:picLocks noChangeAspect="1"/>
          </p:cNvPicPr>
          <p:nvPr/>
        </p:nvPicPr>
        <p:blipFill>
          <a:blip r:embed="rId2"/>
          <a:srcRect t="9369" b="19520"/>
          <a:stretch>
            <a:fillRect/>
          </a:stretch>
        </p:blipFill>
        <p:spPr>
          <a:xfrm>
            <a:off x="1800885" y="0"/>
            <a:ext cx="5780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First the player is presented with their planet core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5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player is shown the wealth of the planet</a:t>
            </a:r>
            <a:endParaRPr lang="en-GB" dirty="0"/>
          </a:p>
        </p:txBody>
      </p:sp>
      <p:pic>
        <p:nvPicPr>
          <p:cNvPr id="2050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29000" y="4800600"/>
            <a:ext cx="1066800" cy="683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29035" y="4038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This is the mineral wealth of your planet</a:t>
            </a:r>
          </a:p>
        </p:txBody>
      </p:sp>
    </p:spTree>
    <p:extLst>
      <p:ext uri="{BB962C8B-B14F-4D97-AF65-F5344CB8AC3E}">
        <p14:creationId xmlns:p14="http://schemas.microsoft.com/office/powerpoint/2010/main" val="40194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are introduced to asteroids</a:t>
            </a: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5562600" y="22098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5550272" y="2197470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876800" y="2438400"/>
            <a:ext cx="685800" cy="800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0400" y="70416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Throw the asteroid into the planet core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11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718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is shown how asteroids increase the planet wealth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238500" y="4330005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asteroid’s minerals increase the wealth of the planet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20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52800" y="50292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repeat the asteroid throw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60841" y="1219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Increase the wealth of your planet again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20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 rot="15300000">
            <a:off x="3505198" y="225226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043946" y="2281946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3714084" y="2484141"/>
            <a:ext cx="772471" cy="821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planet grows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4963" y="2133600"/>
            <a:ext cx="328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planet grows, and life begins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population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1" y="4114800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population of your planet is displayed here Every minute it will grow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716461" y="4724400"/>
            <a:ext cx="0" cy="5289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362</Words>
  <Application>Microsoft Office PowerPoint</Application>
  <PresentationFormat>On-screen Show (4:3)</PresentationFormat>
  <Paragraphs>98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Curtis</dc:creator>
  <cp:lastModifiedBy>Michael Curtis</cp:lastModifiedBy>
  <cp:revision>6</cp:revision>
  <dcterms:created xsi:type="dcterms:W3CDTF">2006-08-16T00:00:00Z</dcterms:created>
  <dcterms:modified xsi:type="dcterms:W3CDTF">2017-12-11T18:23:58Z</dcterms:modified>
</cp:coreProperties>
</file>